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39" d="100"/>
          <a:sy n="39" d="100"/>
        </p:scale>
        <p:origin x="-102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259F-4E5F-45E4-999F-2D880F9C01C4}" type="datetimeFigureOut">
              <a:rPr lang="pt-BR" smtClean="0"/>
              <a:pPr/>
              <a:t>30/11/2010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6CAC-102D-46E2-AB2B-FCE22110C76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259F-4E5F-45E4-999F-2D880F9C01C4}" type="datetimeFigureOut">
              <a:rPr lang="pt-BR" smtClean="0"/>
              <a:pPr/>
              <a:t>30/11/2010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6CAC-102D-46E2-AB2B-FCE22110C7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259F-4E5F-45E4-999F-2D880F9C01C4}" type="datetimeFigureOut">
              <a:rPr lang="pt-BR" smtClean="0"/>
              <a:pPr/>
              <a:t>30/11/2010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6CAC-102D-46E2-AB2B-FCE22110C7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259F-4E5F-45E4-999F-2D880F9C01C4}" type="datetimeFigureOut">
              <a:rPr lang="pt-BR" smtClean="0"/>
              <a:pPr/>
              <a:t>30/11/2010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6CAC-102D-46E2-AB2B-FCE22110C7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259F-4E5F-45E4-999F-2D880F9C01C4}" type="datetimeFigureOut">
              <a:rPr lang="pt-BR" smtClean="0"/>
              <a:pPr/>
              <a:t>30/11/2010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A2F6CAC-102D-46E2-AB2B-FCE22110C7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259F-4E5F-45E4-999F-2D880F9C01C4}" type="datetimeFigureOut">
              <a:rPr lang="pt-BR" smtClean="0"/>
              <a:pPr/>
              <a:t>30/11/2010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6CAC-102D-46E2-AB2B-FCE22110C7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259F-4E5F-45E4-999F-2D880F9C01C4}" type="datetimeFigureOut">
              <a:rPr lang="pt-BR" smtClean="0"/>
              <a:pPr/>
              <a:t>30/11/2010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6CAC-102D-46E2-AB2B-FCE22110C7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259F-4E5F-45E4-999F-2D880F9C01C4}" type="datetimeFigureOut">
              <a:rPr lang="pt-BR" smtClean="0"/>
              <a:pPr/>
              <a:t>30/11/2010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6CAC-102D-46E2-AB2B-FCE22110C7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259F-4E5F-45E4-999F-2D880F9C01C4}" type="datetimeFigureOut">
              <a:rPr lang="pt-BR" smtClean="0"/>
              <a:pPr/>
              <a:t>30/11/2010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6CAC-102D-46E2-AB2B-FCE22110C7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259F-4E5F-45E4-999F-2D880F9C01C4}" type="datetimeFigureOut">
              <a:rPr lang="pt-BR" smtClean="0"/>
              <a:pPr/>
              <a:t>30/11/2010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6CAC-102D-46E2-AB2B-FCE22110C7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259F-4E5F-45E4-999F-2D880F9C01C4}" type="datetimeFigureOut">
              <a:rPr lang="pt-BR" smtClean="0"/>
              <a:pPr/>
              <a:t>30/11/2010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6CAC-102D-46E2-AB2B-FCE22110C7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58259F-4E5F-45E4-999F-2D880F9C01C4}" type="datetimeFigureOut">
              <a:rPr lang="pt-BR" smtClean="0"/>
              <a:pPr/>
              <a:t>30/11/2010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2F6CAC-102D-46E2-AB2B-FCE22110C7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bee%20gee%20just%20wanna%20be%20your%20everything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/>
          <a:lstStyle/>
          <a:p>
            <a:r>
              <a:rPr lang="pt-BR" dirty="0" smtClean="0"/>
              <a:t>JMC  COMÉRCIO E </a:t>
            </a:r>
            <a:r>
              <a:rPr lang="pt-BR" smtClean="0"/>
              <a:t>SERVIÇOS </a:t>
            </a:r>
            <a:r>
              <a:rPr lang="pt-BR" smtClean="0"/>
              <a:t>ME.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ELÉTRICA, REFRIGERAÇÃO,CIVIL E HIDRAÚLICA.</a:t>
            </a:r>
            <a:endParaRPr lang="pt-BR" dirty="0"/>
          </a:p>
        </p:txBody>
      </p:sp>
      <p:pic>
        <p:nvPicPr>
          <p:cNvPr id="4" name="bee gee just wanna be your everyth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5" name="CD de Áudio 4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/>
            </a:audioCd>
          </p:nvPr>
        </p:nvPicPr>
        <p:blipFill>
          <a:blip r:embed="rId5"/>
          <a:stretch>
            <a:fillRect/>
          </a:stretch>
        </p:blipFill>
        <p:spPr>
          <a:xfrm>
            <a:off x="8839200" y="428604"/>
            <a:ext cx="304800" cy="304800"/>
          </a:xfrm>
          <a:prstGeom prst="rect">
            <a:avLst/>
          </a:prstGeom>
        </p:spPr>
      </p:pic>
      <p:pic>
        <p:nvPicPr>
          <p:cNvPr id="6" name="CD de Áudio 5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/>
            </a:audioCd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000">
    <p:wheel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3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632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6326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1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357290" y="1357298"/>
            <a:ext cx="65008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SOMOS UMA EMPRESA DE COMÉRCIO E SERVIÇOS DE :ELÉTRICA,HIDRAÚLICA, REFRIGERAÇÃO E CIVIL.</a:t>
            </a:r>
          </a:p>
          <a:p>
            <a:r>
              <a:rPr lang="pt-BR" b="1" dirty="0" smtClean="0"/>
              <a:t>TRABALHAMOS CO INSTALAÇÕES E MANUTENÇÃO EM GERAL.</a:t>
            </a:r>
          </a:p>
          <a:p>
            <a:r>
              <a:rPr lang="pt-BR" b="1" dirty="0" smtClean="0"/>
              <a:t>ALÉM DISSO TRABALHAMOS TAMBÉM:</a:t>
            </a:r>
          </a:p>
          <a:p>
            <a:r>
              <a:rPr lang="pt-BR" b="1" dirty="0" smtClean="0"/>
              <a:t>SERVIÇOS DE CHAVEIRO,VIDRAÇARIA,SERRALHEIRIA,PORTA BLINDEX,CONSERTO DE BOMBAS E MOTORES,GESSO,DRYWOOL,DIVISÓRIAS,REPAROS DE MOBILIAS,CONSERVAÇÃO E LIMPEZA,TERCEIRIZAÇÃO DE MÃO DE OBRA,PROJETOS ENTRE OUTROS.</a:t>
            </a:r>
            <a:endParaRPr lang="pt-BR" b="1" dirty="0"/>
          </a:p>
        </p:txBody>
      </p:sp>
      <p:pic>
        <p:nvPicPr>
          <p:cNvPr id="2050" name="Picture 2" descr="C:\Documents and Settings\Usuário\Meus documentos\Minhas imagens\Microsoft Media Gallery\j029922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0"/>
            <a:ext cx="1643042" cy="1477329"/>
          </a:xfrm>
          <a:prstGeom prst="rect">
            <a:avLst/>
          </a:prstGeom>
          <a:noFill/>
        </p:spPr>
      </p:pic>
      <p:pic>
        <p:nvPicPr>
          <p:cNvPr id="2051" name="Picture 3" descr="C:\Documents and Settings\Usuário\Meus documentos\Minhas imagens\Microsoft Media Gallery\j015121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71604" cy="1803197"/>
          </a:xfrm>
          <a:prstGeom prst="rect">
            <a:avLst/>
          </a:prstGeom>
          <a:noFill/>
        </p:spPr>
      </p:pic>
      <p:pic>
        <p:nvPicPr>
          <p:cNvPr id="2052" name="Picture 4" descr="C:\Documents and Settings\Usuário\Meus documentos\Minhas imagens\Microsoft Media Gallery\j043394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0" y="5143500"/>
            <a:ext cx="1714500" cy="1714500"/>
          </a:xfrm>
          <a:prstGeom prst="rect">
            <a:avLst/>
          </a:prstGeom>
          <a:noFill/>
        </p:spPr>
      </p:pic>
      <p:pic>
        <p:nvPicPr>
          <p:cNvPr id="2053" name="Picture 5" descr="C:\Documents and Settings\Usuário\Meus documentos\Minhas imagens\Microsoft Media Gallery\j0424616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48250"/>
            <a:ext cx="1889125" cy="18097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00166" y="1142984"/>
            <a:ext cx="63579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NOSSA MISSÃO E DAR SUPORTE AS EMPRESAS TERCERIZADA E FAZER UM ÓTIMA PRESTAÇÃO DE SERVIÇOS COM MÃO DE OBRA QUALIFICADA,RAPIDEZ,PROGRAMAÇÃO,PLANEJAMENTO E SEGURANÇA.</a:t>
            </a:r>
          </a:p>
          <a:p>
            <a:pPr algn="ctr"/>
            <a:r>
              <a:rPr lang="pt-BR" b="1" dirty="0" smtClean="0"/>
              <a:t>TEMOS OFICINA QUALIFICADA.</a:t>
            </a:r>
          </a:p>
          <a:p>
            <a:pPr algn="ctr"/>
            <a:r>
              <a:rPr lang="pt-BR" b="1" dirty="0" smtClean="0"/>
              <a:t>ALÉM DE COMERCIALIZAR E APROPRIAR  MATERIAIS DE ELÉTRICA ,HIDRAÚLICA ,REFRIGERAÇÃO E CIVIL,QUEBRANDO ASSIM AS BUROCRÁCIAS E A DEMORA NOS ATENDIMENTOS.</a:t>
            </a:r>
          </a:p>
          <a:p>
            <a:pPr algn="ctr"/>
            <a:r>
              <a:rPr lang="pt-BR" b="1" dirty="0" smtClean="0"/>
              <a:t>TRABALHAMOS COM CARTÃO DE CRÉDITA VISA CIELO.</a:t>
            </a:r>
          </a:p>
          <a:p>
            <a:pPr algn="ctr"/>
            <a:r>
              <a:rPr lang="pt-BR" b="1" dirty="0" smtClean="0"/>
              <a:t>ESTAMOS ESTUDANDO MELHOR FORMA DE PAGAMENTO E FATURAMENTO.</a:t>
            </a:r>
          </a:p>
          <a:p>
            <a:pPr algn="ctr"/>
            <a:r>
              <a:rPr lang="pt-BR" b="1" dirty="0" smtClean="0"/>
              <a:t>MARQUE UMA VISITA,IREMOS ATÉ VOCÊ PLAGIAR UM ORÇAMENTO.</a:t>
            </a:r>
            <a:endParaRPr lang="pt-BR" b="1" dirty="0"/>
          </a:p>
        </p:txBody>
      </p:sp>
      <p:pic>
        <p:nvPicPr>
          <p:cNvPr id="5" name="Imagem 4" descr="frio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-1"/>
            <a:ext cx="1714480" cy="1285861"/>
          </a:xfrm>
          <a:prstGeom prst="rect">
            <a:avLst/>
          </a:prstGeom>
        </p:spPr>
      </p:pic>
      <p:pic>
        <p:nvPicPr>
          <p:cNvPr id="6" name="Imagem 5" descr="robot_r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411404"/>
            <a:ext cx="1928794" cy="1446596"/>
          </a:xfrm>
          <a:prstGeom prst="rect">
            <a:avLst/>
          </a:prstGeom>
        </p:spPr>
      </p:pic>
      <p:pic>
        <p:nvPicPr>
          <p:cNvPr id="7" name="Imagem 6" descr="frio11ry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357826"/>
            <a:ext cx="2000232" cy="1500174"/>
          </a:xfrm>
          <a:prstGeom prst="rect">
            <a:avLst/>
          </a:prstGeom>
        </p:spPr>
      </p:pic>
      <p:pic>
        <p:nvPicPr>
          <p:cNvPr id="8" name="Imagem 7" descr="Frio-X-Calor-Quando-Usar[1]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1571059" cy="1643049"/>
          </a:xfrm>
          <a:prstGeom prst="rect">
            <a:avLst/>
          </a:prstGeom>
        </p:spPr>
      </p:pic>
    </p:spTree>
  </p:cSld>
  <p:clrMapOvr>
    <a:masterClrMapping/>
  </p:clrMapOvr>
  <p:transition spd="slow" advTm="11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00034" y="1142984"/>
            <a:ext cx="8643966" cy="456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RUA:AV.DOUTOR</a:t>
            </a:r>
            <a:r>
              <a:rPr kumimoji="0" lang="pt-BR" sz="2400" b="1" i="0" u="none" strike="noStrike" cap="none" normalizeH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RUBENS FARRULA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72</a:t>
            </a:r>
            <a:r>
              <a:rPr kumimoji="0" lang="pt-BR" sz="2400" b="1" i="0" u="none" strike="noStrike" cap="none" normalizeH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A. SÃO JOÃO DE MERITI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CONTATOS: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TEL/FAX:(21)2655-0882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Jefferson(21)9739-3912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EMAIL:jmccomercioeservicos@gmail.com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6" name="Picture 4" descr="C:\Documents and Settings\Usuário\Meus documentos\Minhas imagens\Microsoft Media Gallery\j042807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708424" cy="1857364"/>
          </a:xfrm>
          <a:prstGeom prst="rect">
            <a:avLst/>
          </a:prstGeom>
          <a:noFill/>
        </p:spPr>
      </p:pic>
      <p:pic>
        <p:nvPicPr>
          <p:cNvPr id="6" name="Imagem 5" descr="imagesCAP7WHN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23" y="-1"/>
            <a:ext cx="1142977" cy="1285861"/>
          </a:xfrm>
          <a:prstGeom prst="rect">
            <a:avLst/>
          </a:prstGeom>
        </p:spPr>
      </p:pic>
      <p:pic>
        <p:nvPicPr>
          <p:cNvPr id="7" name="Imagem 6" descr="imagesCATE1HN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273" y="5151113"/>
            <a:ext cx="1428728" cy="1706887"/>
          </a:xfrm>
          <a:prstGeom prst="rect">
            <a:avLst/>
          </a:prstGeom>
        </p:spPr>
      </p:pic>
      <p:pic>
        <p:nvPicPr>
          <p:cNvPr id="3077" name="Picture 5" descr="C:\Arquivos de programas\Microsoft Office\MEDIA\CAGCAT10\j0299587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034686"/>
            <a:ext cx="1827886" cy="182331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diamond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obot_r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Tm="7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rio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85776"/>
            <a:ext cx="9525035" cy="7143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7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rio11ry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7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rio-X-Calor-Quando-Usar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2" y="0"/>
            <a:ext cx="889333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6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190</TotalTime>
  <Words>154</Words>
  <Application>Microsoft Office PowerPoint</Application>
  <PresentationFormat>Apresentação na tela (4:3)</PresentationFormat>
  <Paragraphs>22</Paragraphs>
  <Slides>8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Ápice</vt:lpstr>
      <vt:lpstr>JMC  COMÉRCIO E SERVIÇOS ME.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ABN COMÉRCIO E SERVIÇOS LTDA.</dc:title>
  <dc:creator>User</dc:creator>
  <cp:lastModifiedBy>User</cp:lastModifiedBy>
  <cp:revision>28</cp:revision>
  <dcterms:created xsi:type="dcterms:W3CDTF">2010-06-13T22:30:21Z</dcterms:created>
  <dcterms:modified xsi:type="dcterms:W3CDTF">2010-11-30T17:12:04Z</dcterms:modified>
</cp:coreProperties>
</file>